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 snapToObjects="1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524167B3-A9EA-3045-B316-EC8DC9172B0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5D971E2C-BD6F-C842-ADED-420EECAEDF7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55021A5-EEBC-C14F-AB98-9088837FD02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AF44E7-CFC7-7F44-9E47-8951C6D83C1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508B0E8-04CE-3044-8188-C1F4B7A0EB5C}" type="slidenum">
              <a:t>‹N›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30668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A7E89570-5192-5040-8061-9294992205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D360A3DC-EFE0-184B-BF16-8DE61A0C908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xmlns="" id="{D8EEBBB1-A591-2D48-8397-C3D957B6DD4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B70A0A7-1AB0-8A46-B248-7C8DDDC7E4B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B85C8C92-C560-0A46-AEA4-E3D92DA4907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A2A2B96-1A94-D745-B03D-D5429D2EE6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2C9F68E7-7E1C-D14F-9FAD-E438A1385DA4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328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9503E51-1F5B-C14C-82D7-01CDFB6063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45214A6-35E4-0445-96A1-654A056E759B}" type="slidenum">
              <a:t>1</a:t>
            </a:fld>
            <a:endParaRPr lang="x-non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20916288-6817-264C-A1BD-2841B992037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269EF320-03A1-5C4B-8F9F-FA0A935A20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914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F52873B-9BEC-C041-A696-2CBAAD94E5C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1B51B24-64EA-1846-ADDC-F654761A3A28}" type="slidenum">
              <a:t>2</a:t>
            </a:fld>
            <a:endParaRPr lang="x-non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331909B7-5730-E940-AE07-44DEBEF0453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C8BB90F3-AB5E-F54D-B26D-62BC6009ED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7816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14C1184-269D-F14F-978B-F4C16E26C04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0B07C34-2BF4-1440-9515-4DC6652FE675}" type="slidenum">
              <a:t>3</a:t>
            </a:fld>
            <a:endParaRPr lang="x-non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F9F8E3C8-A57D-3447-ABFD-770582B4D6D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6FBC6AF1-C9C0-CB48-A606-18126BC9EE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2851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557D088-A425-B24B-A046-AC677C4BD7B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DE52CB-9716-204A-9CA6-4D0229A393EE}" type="slidenum">
              <a:t>4</a:t>
            </a:fld>
            <a:endParaRPr lang="x-non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44625989-3F91-FF48-8066-0D8C2C9550A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A748A4F2-A955-A54B-98D1-6D92F6AB7A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648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549DA5F-E0E7-D546-A488-D2754078B0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F4F4B10-3EDF-3549-9639-6E7A60FE8E4E}" type="slidenum">
              <a:t>5</a:t>
            </a:fld>
            <a:endParaRPr lang="x-non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C6ACCB39-9C3E-A541-880A-BD8C74C6F0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43DA486E-7002-4D4A-97F0-5D53D26272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942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2BB9448-CC45-3343-83BD-120585D1C7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8CE58D4-0F01-994C-835C-7B572315B6C9}" type="slidenum">
              <a:t>6</a:t>
            </a:fld>
            <a:endParaRPr lang="x-non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962D624F-62B6-8145-B4E5-C467D1EAB28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5028F134-195E-A14D-AF3C-86A077532C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617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6DD1D80-FBB4-B544-97AE-49CA603666E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74E3252-2DA6-604D-870F-BB9FFE916D45}" type="slidenum">
              <a:t>7</a:t>
            </a:fld>
            <a:endParaRPr lang="x-none"/>
          </a:p>
        </p:txBody>
      </p:sp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AF288A9E-1233-EC4F-A3EE-489AD02401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3EA05330-5724-1E44-BADB-045F9A6901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191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81377" y="1405479"/>
            <a:ext cx="7917873" cy="474871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199595" y="1527055"/>
            <a:ext cx="7681436" cy="450556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4183460" y="1397437"/>
            <a:ext cx="1713706" cy="7055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4284266" y="1397439"/>
            <a:ext cx="1512094" cy="604774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1256" y="2305230"/>
            <a:ext cx="7498115" cy="2855877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834" b="0" kern="1200" cap="all" spc="-11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580" y="5161106"/>
            <a:ext cx="7499985" cy="5543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43" spc="88" baseline="0">
                <a:solidFill>
                  <a:schemeClr val="tx1"/>
                </a:solidFill>
              </a:defRPr>
            </a:lvl1pPr>
            <a:lvl2pPr marL="503972" indent="0" algn="ctr">
              <a:buNone/>
              <a:defRPr sz="1543"/>
            </a:lvl2pPr>
            <a:lvl3pPr marL="1007943" indent="0" algn="ctr">
              <a:buNone/>
              <a:defRPr sz="1543"/>
            </a:lvl3pPr>
            <a:lvl4pPr marL="1511915" indent="0" algn="ctr">
              <a:buNone/>
              <a:defRPr sz="1543"/>
            </a:lvl4pPr>
            <a:lvl5pPr marL="2015886" indent="0" algn="ctr">
              <a:buNone/>
              <a:defRPr sz="1543"/>
            </a:lvl5pPr>
            <a:lvl6pPr marL="2519858" indent="0" algn="ctr">
              <a:buNone/>
              <a:defRPr sz="1543"/>
            </a:lvl6pPr>
            <a:lvl7pPr marL="3023829" indent="0" algn="ctr">
              <a:buNone/>
              <a:defRPr sz="1543"/>
            </a:lvl7pPr>
            <a:lvl8pPr marL="3527801" indent="0" algn="ctr">
              <a:buNone/>
              <a:defRPr sz="1543"/>
            </a:lvl8pPr>
            <a:lvl9pPr marL="4031772" indent="0" algn="ctr">
              <a:buNone/>
              <a:defRPr sz="154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4334669" y="1462979"/>
            <a:ext cx="1411288" cy="503978"/>
          </a:xfrm>
        </p:spPr>
        <p:txBody>
          <a:bodyPr/>
          <a:lstStyle>
            <a:lvl1pPr algn="ctr">
              <a:defRPr sz="1213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x-non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18116" y="5744229"/>
            <a:ext cx="4882803" cy="251989"/>
          </a:xfrm>
        </p:spPr>
        <p:txBody>
          <a:bodyPr/>
          <a:lstStyle>
            <a:lvl1pPr algn="l">
              <a:defRPr sz="9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7116399" y="5745353"/>
            <a:ext cx="1746152" cy="25198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947C4203-F00A-5443-9298-D1D4D530147B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3764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A87C69-22A7-934D-A86A-422CC6E8BF2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749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4461" y="839964"/>
            <a:ext cx="1953121" cy="579575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3" y="839964"/>
            <a:ext cx="6678414" cy="579575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FD2A11-55E6-3B4D-992C-1FE22748C798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080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2C8E07-DE58-FC40-9BFC-B3CA04E2C0A9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926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081377" y="1405479"/>
            <a:ext cx="7917873" cy="474871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199595" y="1527055"/>
            <a:ext cx="7681436" cy="450556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4183460" y="1397437"/>
            <a:ext cx="1713706" cy="7055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4284266" y="1397439"/>
            <a:ext cx="1512094" cy="604774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839" y="2308588"/>
            <a:ext cx="7499985" cy="2852517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834" kern="1200" cap="all" spc="-11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2840" y="5161106"/>
            <a:ext cx="7499985" cy="554376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>
                <a:solidFill>
                  <a:schemeClr val="tx1"/>
                </a:solidFill>
                <a:effectLst/>
              </a:defRPr>
            </a:lvl1pPr>
            <a:lvl2pPr marL="5039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4669" y="1461537"/>
            <a:ext cx="1411288" cy="503978"/>
          </a:xfrm>
        </p:spPr>
        <p:txBody>
          <a:bodyPr/>
          <a:lstStyle>
            <a:lvl1pPr algn="ctr">
              <a:defRPr lang="en-US" sz="121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7832" y="5744229"/>
            <a:ext cx="4884063" cy="251989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4401" y="5744229"/>
            <a:ext cx="1746468" cy="251989"/>
          </a:xfrm>
        </p:spPr>
        <p:txBody>
          <a:bodyPr/>
          <a:lstStyle/>
          <a:p>
            <a:pPr lvl="0"/>
            <a:fld id="{EEF3A848-0E0F-6645-BD1C-668570A65A16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420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2318300"/>
            <a:ext cx="4032250" cy="4334214"/>
          </a:xfrm>
        </p:spPr>
        <p:txBody>
          <a:bodyPr/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1925" y="2318300"/>
            <a:ext cx="4032250" cy="4334214"/>
          </a:xfrm>
        </p:spPr>
        <p:txBody>
          <a:bodyPr/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EABC55-2240-AD41-8323-D0007406C196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931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2286569"/>
            <a:ext cx="4032250" cy="70557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94" b="0">
                <a:solidFill>
                  <a:schemeClr val="tx2"/>
                </a:solidFill>
                <a:latin typeface="+mn-lt"/>
              </a:defRPr>
            </a:lvl1pPr>
            <a:lvl2pPr marL="503972" indent="0">
              <a:buNone/>
              <a:defRPr sz="2094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450" y="3037867"/>
            <a:ext cx="4032250" cy="3527848"/>
          </a:xfrm>
        </p:spPr>
        <p:txBody>
          <a:bodyPr/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1925" y="2286569"/>
            <a:ext cx="4032250" cy="70557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094" b="0">
                <a:solidFill>
                  <a:schemeClr val="tx2"/>
                </a:solidFill>
              </a:defRPr>
            </a:lvl1pPr>
            <a:lvl2pPr marL="503972" indent="0">
              <a:buNone/>
              <a:defRPr sz="2094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1925" y="3038620"/>
            <a:ext cx="4032250" cy="3527848"/>
          </a:xfrm>
        </p:spPr>
        <p:txBody>
          <a:bodyPr/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FAFAB0-4FBE-9148-A2A6-32D659331060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5239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C5EF3E-DAA3-A141-88CD-472988E73846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4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E8BFD7-9C4C-1C47-96ED-194B98C7589C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84966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3009" y="191512"/>
            <a:ext cx="7053917" cy="7176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458262" y="191512"/>
            <a:ext cx="2419350" cy="7176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477" y="669537"/>
            <a:ext cx="2009825" cy="1814322"/>
          </a:xfrm>
        </p:spPr>
        <p:txBody>
          <a:bodyPr anchor="b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46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99" y="999957"/>
            <a:ext cx="5984937" cy="5559761"/>
          </a:xfrm>
        </p:spPr>
        <p:txBody>
          <a:bodyPr/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6477" y="2519892"/>
            <a:ext cx="2009825" cy="3863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82"/>
              </a:spcBef>
              <a:buNone/>
              <a:defRPr sz="143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endParaRPr lang="x-non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93731" y="6955701"/>
            <a:ext cx="1209675" cy="3023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5F14E3D-4DA0-5C48-93CD-F03A01E0696D}" type="slidenum">
              <a:rPr lang="x-none" smtClean="0"/>
              <a:t>‹N›</a:t>
            </a:fld>
            <a:endParaRPr lang="x-none"/>
          </a:p>
        </p:txBody>
      </p:sp>
      <p:sp>
        <p:nvSpPr>
          <p:cNvPr id="12" name="Rectangle 11"/>
          <p:cNvSpPr/>
          <p:nvPr/>
        </p:nvSpPr>
        <p:spPr>
          <a:xfrm>
            <a:off x="7571669" y="302387"/>
            <a:ext cx="2192536" cy="6954901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123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458262" y="191512"/>
            <a:ext cx="2419350" cy="71766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476" y="665251"/>
            <a:ext cx="2011085" cy="1814322"/>
          </a:xfrm>
        </p:spPr>
        <p:txBody>
          <a:bodyPr anchor="b">
            <a:noAutofit/>
          </a:bodyPr>
          <a:lstStyle>
            <a:lvl1pPr algn="l">
              <a:defRPr sz="2646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9011" y="191512"/>
            <a:ext cx="7053917" cy="7176651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6476" y="2519892"/>
            <a:ext cx="2011085" cy="38604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82"/>
              </a:spcBef>
              <a:buNone/>
              <a:defRPr sz="1433">
                <a:solidFill>
                  <a:srgbClr val="FFFFFF"/>
                </a:solidFill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1007943" rtl="0" eaLnBrk="1" latinLnBrk="0" hangingPunct="1">
              <a:defRPr lang="en-US" sz="992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6253" y="6954901"/>
            <a:ext cx="1209675" cy="3023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6786ABE-A606-5649-8E60-E6099BD2C5C5}" type="slidenum">
              <a:rPr lang="x-none" smtClean="0"/>
              <a:t>‹N›</a:t>
            </a:fld>
            <a:endParaRPr lang="x-none"/>
          </a:p>
        </p:txBody>
      </p:sp>
      <p:sp>
        <p:nvSpPr>
          <p:cNvPr id="11" name="Rectangle 10"/>
          <p:cNvSpPr/>
          <p:nvPr/>
        </p:nvSpPr>
        <p:spPr>
          <a:xfrm>
            <a:off x="7571669" y="302387"/>
            <a:ext cx="2192536" cy="6954901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440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4052" y="191512"/>
            <a:ext cx="9692521" cy="7176651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6450" y="708341"/>
            <a:ext cx="8467725" cy="1511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2318300"/>
            <a:ext cx="8467725" cy="433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8815" y="6954901"/>
            <a:ext cx="2268141" cy="302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2898" y="6954901"/>
            <a:ext cx="4354830" cy="302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4735" y="6954901"/>
            <a:ext cx="1209675" cy="302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fld id="{E2FD2A11-55E6-3B4D-992C-1FE22748C798}" type="slidenum">
              <a:rPr lang="x-none" smtClean="0"/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918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lang="en-US" sz="4409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01589" indent="-201589" algn="l" defTabSz="1007943" rtl="0" eaLnBrk="1" latinLnBrk="0" hangingPunct="1">
        <a:lnSpc>
          <a:spcPct val="100000"/>
        </a:lnSpc>
        <a:spcBef>
          <a:spcPts val="992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indent="-201589" algn="l" defTabSz="1007943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06354" indent="-201589" algn="l" defTabSz="1007943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08737" indent="-201589" algn="l" defTabSz="1007943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411120" indent="-201589" algn="l" defTabSz="1007943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763680" indent="-251986" algn="l" defTabSz="1007943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094370" indent="-251986" algn="l" defTabSz="1007943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425060" indent="-251986" algn="l" defTabSz="1007943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2755750" indent="-251986" algn="l" defTabSz="1007943" rtl="0" eaLnBrk="1" latinLnBrk="0" hangingPunct="1">
        <a:lnSpc>
          <a:spcPct val="100000"/>
        </a:lnSpc>
        <a:spcBef>
          <a:spcPts val="551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ikiwand.com/it/Bergam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3a4AHpG6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3a4AHpG6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B5340C4-B892-4C4B-970E-2A16825185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8063" y="203200"/>
            <a:ext cx="9072562" cy="1416050"/>
          </a:xfrm>
        </p:spPr>
        <p:txBody>
          <a:bodyPr/>
          <a:lstStyle/>
          <a:p>
            <a:pPr lvl="0"/>
            <a:r>
              <a:rPr lang="x-none" sz="7200">
                <a:latin typeface="Comic Sans MS" pitchFamily="66"/>
              </a:rPr>
              <a:t>La città di Bergamo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424A3A2-F665-E84B-8891-D7D654D1C36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80000" y="1620000"/>
            <a:ext cx="5784840" cy="34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DE5ED9E1-AE93-3448-AA0B-7AEBD81FE642}"/>
              </a:ext>
            </a:extLst>
          </p:cNvPr>
          <p:cNvSpPr txBox="1"/>
          <p:nvPr/>
        </p:nvSpPr>
        <p:spPr>
          <a:xfrm>
            <a:off x="1474584" y="5314165"/>
            <a:ext cx="7563394" cy="18067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</a:rPr>
              <a:t>CREA LA TUA PRESENTAZIONE POWER POINT SULLA CITTÀ DI BERGAMO.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</a:rPr>
              <a:t> PUOI TROVARE LE INFORMAZIONI UTILI COPIANDO I LINK </a:t>
            </a:r>
            <a:r>
              <a:rPr lang="de-DE" sz="1600" b="1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</a:rPr>
              <a:t>(NELL‘APPOSITA BARRA INTERNET) </a:t>
            </a:r>
            <a:r>
              <a:rPr lang="de-DE" sz="16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</a:rPr>
              <a:t>CHE TROVI NELLE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</a:rPr>
              <a:t> PAGINE SEGUENTI O OSSERVANDO LE CARTE GEOGRAFICHE. 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5A56BCF8-1B02-EC4B-B340-79D2AB3625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2777" y="1789243"/>
            <a:ext cx="3579813" cy="4989513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x-none">
                <a:latin typeface="Comic Sans MS" pitchFamily="66"/>
              </a:rPr>
              <a:t>STATO:</a:t>
            </a:r>
          </a:p>
          <a:p>
            <a:pPr lvl="0">
              <a:buSzPct val="45000"/>
              <a:buFont typeface="StarSymbol"/>
              <a:buChar char="●"/>
            </a:pPr>
            <a:endParaRPr lang="x-none">
              <a:latin typeface="Comic Sans MS" pitchFamily="66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x-none">
                <a:latin typeface="Comic Sans MS" pitchFamily="66"/>
              </a:rPr>
              <a:t>REGIONE:</a:t>
            </a:r>
          </a:p>
          <a:p>
            <a:pPr lvl="0">
              <a:buSzPct val="45000"/>
              <a:buFont typeface="StarSymbol"/>
              <a:buChar char="●"/>
            </a:pPr>
            <a:endParaRPr lang="x-none">
              <a:latin typeface="Comic Sans MS" pitchFamily="66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x-none">
                <a:latin typeface="Comic Sans MS" pitchFamily="66"/>
              </a:rPr>
              <a:t>PROVINCIA: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4F2D1BE-3E5D-804C-85AD-71C307E31EDF}"/>
              </a:ext>
            </a:extLst>
          </p:cNvPr>
          <p:cNvSpPr txBox="1"/>
          <p:nvPr/>
        </p:nvSpPr>
        <p:spPr>
          <a:xfrm>
            <a:off x="2223180" y="454920"/>
            <a:ext cx="5411160" cy="869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</a:rPr>
              <a:t>LOCALIZZAZIONE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D2FFC19-AF58-9C47-8BB8-D38368C2A4D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22596" r="-7511" b="7532"/>
          <a:stretch>
            <a:fillRect/>
          </a:stretch>
        </p:blipFill>
        <p:spPr>
          <a:xfrm>
            <a:off x="4928760" y="1620000"/>
            <a:ext cx="4971240" cy="53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64BEBF2-EC02-7740-9BDD-5DDFE8D0CB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25634" y="602206"/>
            <a:ext cx="5964238" cy="1262063"/>
          </a:xfrm>
        </p:spPr>
        <p:txBody>
          <a:bodyPr/>
          <a:lstStyle/>
          <a:p>
            <a:pPr lvl="0"/>
            <a:r>
              <a:rPr lang="x-none">
                <a:latin typeface="Comic Sans MS" pitchFamily="66"/>
              </a:rPr>
              <a:t>IL TERRITORIO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31A56F3A-18CD-B441-A53A-FD425F1069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17264" y="2455818"/>
            <a:ext cx="3956297" cy="323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F80F90C8-6406-DE40-915B-33CA9D5CA632}"/>
              </a:ext>
            </a:extLst>
          </p:cNvPr>
          <p:cNvSpPr/>
          <p:nvPr/>
        </p:nvSpPr>
        <p:spPr>
          <a:xfrm>
            <a:off x="2982119" y="5913754"/>
            <a:ext cx="4626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4"/>
              </a:rPr>
              <a:t>https://</a:t>
            </a:r>
            <a:r>
              <a:rPr lang="it-IT" dirty="0" err="1">
                <a:hlinkClick r:id="rId4"/>
              </a:rPr>
              <a:t>www.wikiwand.com</a:t>
            </a:r>
            <a:r>
              <a:rPr lang="it-IT" dirty="0">
                <a:hlinkClick r:id="rId4"/>
              </a:rPr>
              <a:t>/</a:t>
            </a:r>
            <a:r>
              <a:rPr lang="it-IT" dirty="0" err="1">
                <a:hlinkClick r:id="rId4"/>
              </a:rPr>
              <a:t>it</a:t>
            </a:r>
            <a:r>
              <a:rPr lang="it-IT" dirty="0">
                <a:hlinkClick r:id="rId4"/>
              </a:rPr>
              <a:t>/Bergamo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xmlns="" id="{C798F70F-AF68-4549-81B7-1B951A9AFA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449977" y="1168037"/>
            <a:ext cx="7947025" cy="4989513"/>
          </a:xfrm>
        </p:spPr>
        <p:txBody>
          <a:bodyPr/>
          <a:lstStyle/>
          <a:p>
            <a:pPr lvl="0"/>
            <a:r>
              <a:rPr lang="x-none" sz="2400">
                <a:latin typeface="Comic Sans MS" pitchFamily="66"/>
              </a:rPr>
              <a:t>La provincia di Bergamo vanta splendidi laghi, estese valli, fiumi e montagne, oltre che ad un'ampia zona pianeggiante a sud del territorio cittadino.</a:t>
            </a:r>
            <a:endParaRPr lang="it-IT" sz="2400" dirty="0">
              <a:latin typeface="Comic Sans MS" pitchFamily="66"/>
            </a:endParaRPr>
          </a:p>
          <a:p>
            <a:pPr marL="0" lvl="0" indent="0">
              <a:buNone/>
            </a:pPr>
            <a:endParaRPr lang="x-none" sz="2400">
              <a:latin typeface="Comic Sans MS" pitchFamily="66"/>
            </a:endParaRPr>
          </a:p>
          <a:p>
            <a:pPr lvl="0"/>
            <a:r>
              <a:rPr lang="x-none" sz="2400">
                <a:latin typeface="Comic Sans MS" pitchFamily="66"/>
              </a:rPr>
              <a:t>Continua tu..</a:t>
            </a:r>
          </a:p>
          <a:p>
            <a:pPr marL="0" lvl="0" indent="0">
              <a:buNone/>
            </a:pPr>
            <a:r>
              <a:rPr lang="x-none" sz="2400">
                <a:latin typeface="Comic Sans MS" pitchFamily="66"/>
              </a:rPr>
              <a:t>- i laghi più importanti sono..</a:t>
            </a:r>
          </a:p>
          <a:p>
            <a:pPr marL="0" lvl="0" indent="0">
              <a:buNone/>
            </a:pPr>
            <a:r>
              <a:rPr lang="x-none" sz="2400">
                <a:latin typeface="Comic Sans MS" pitchFamily="66"/>
              </a:rPr>
              <a:t>-le valli sono...</a:t>
            </a:r>
          </a:p>
          <a:p>
            <a:pPr marL="0" lvl="0" indent="0">
              <a:buNone/>
            </a:pPr>
            <a:r>
              <a:rPr lang="x-none" sz="2400">
                <a:latin typeface="Comic Sans MS" pitchFamily="66"/>
              </a:rPr>
              <a:t>- i fiumi principali sono..</a:t>
            </a:r>
          </a:p>
          <a:p>
            <a:pPr marL="0" lvl="0" indent="0">
              <a:buNone/>
            </a:pPr>
            <a:r>
              <a:rPr lang="x-none" sz="2400">
                <a:latin typeface="Comic Sans MS" pitchFamily="66"/>
              </a:rPr>
              <a:t>- le montagne principali sono..</a:t>
            </a:r>
          </a:p>
          <a:p>
            <a:pPr lvl="0"/>
            <a:endParaRPr lang="x-none" sz="2400">
              <a:latin typeface="Comic Sans MS" pitchFamily="66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47D2381-4B7D-694D-817D-08C4B66194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753586" y="484856"/>
            <a:ext cx="5341938" cy="1262063"/>
          </a:xfrm>
        </p:spPr>
        <p:txBody>
          <a:bodyPr/>
          <a:lstStyle/>
          <a:p>
            <a:pPr lvl="0"/>
            <a:r>
              <a:rPr lang="x-none">
                <a:latin typeface="Comic Sans MS" pitchFamily="66"/>
              </a:rPr>
              <a:t>CENNI STORICI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A9418EF-9935-C94D-963F-687F3B6002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5219700"/>
          </a:xfrm>
        </p:spPr>
        <p:txBody>
          <a:bodyPr>
            <a:normAutofit/>
          </a:bodyPr>
          <a:lstStyle/>
          <a:p>
            <a:pPr lvl="0"/>
            <a:endParaRPr lang="x-none">
              <a:latin typeface="Comic Sans MS" pitchFamily="66"/>
            </a:endParaRPr>
          </a:p>
          <a:p>
            <a:pPr lvl="0"/>
            <a:endParaRPr lang="x-none" sz="2000"/>
          </a:p>
          <a:p>
            <a:pPr lvl="0"/>
            <a:endParaRPr lang="x-none" sz="2000"/>
          </a:p>
          <a:p>
            <a:pPr lvl="0"/>
            <a:endParaRPr lang="x-none" sz="2000"/>
          </a:p>
          <a:p>
            <a:pPr lvl="0"/>
            <a:endParaRPr lang="x-none" sz="2000"/>
          </a:p>
          <a:p>
            <a:pPr lvl="0"/>
            <a:endParaRPr lang="x-none" sz="2000"/>
          </a:p>
          <a:p>
            <a:pPr lvl="0"/>
            <a:endParaRPr lang="x-none" sz="2000"/>
          </a:p>
          <a:p>
            <a:pPr lvl="0"/>
            <a:endParaRPr lang="x-none" sz="2000"/>
          </a:p>
          <a:p>
            <a:pPr lvl="0"/>
            <a:endParaRPr lang="x-none" sz="2000"/>
          </a:p>
          <a:p>
            <a:pPr lvl="0"/>
            <a:endParaRPr lang="x-none" sz="2000"/>
          </a:p>
          <a:p>
            <a:pPr lvl="0"/>
            <a:r>
              <a:rPr lang="x-none" sz="2000"/>
              <a:t>                         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5F48316-03D2-5147-B76D-087B16DC3DE1}"/>
              </a:ext>
            </a:extLst>
          </p:cNvPr>
          <p:cNvSpPr txBox="1"/>
          <p:nvPr/>
        </p:nvSpPr>
        <p:spPr>
          <a:xfrm>
            <a:off x="2034359" y="6312600"/>
            <a:ext cx="7245360" cy="730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latin typeface="Comic Sans MS" pitchFamily="66"/>
              </a:defRPr>
            </a:pPr>
            <a:r>
              <a:rPr lang="de-DE" sz="18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  <a:hlinkClick r:id="rId3"/>
              </a:rPr>
              <a:t>https://www.informagiovani-italia.com/storia-di-bergamo.htm</a:t>
            </a:r>
            <a:endParaRPr lang="de-DE" sz="1800" b="0" i="0" u="none" strike="noStrike" kern="1200" dirty="0">
              <a:ln>
                <a:noFill/>
              </a:ln>
              <a:latin typeface="Comic Sans MS" pitchFamily="66"/>
              <a:ea typeface="Andale Sans UI" pitchFamily="2"/>
              <a:cs typeface="Tahoma" pitchFamily="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B0F9C39-DF35-8940-970B-C6FB1F8ED460}"/>
              </a:ext>
            </a:extLst>
          </p:cNvPr>
          <p:cNvSpPr txBox="1"/>
          <p:nvPr/>
        </p:nvSpPr>
        <p:spPr>
          <a:xfrm>
            <a:off x="4140000" y="5940000"/>
            <a:ext cx="5007240" cy="3726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  <a:hlinkClick r:id="rId3"/>
              </a:rPr>
              <a:t>https://</a:t>
            </a:r>
            <a:r>
              <a:rPr lang="de-DE" sz="1600" b="0" i="0" u="none" strike="noStrike" kern="1200" dirty="0" err="1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  <a:hlinkClick r:id="rId3"/>
              </a:rPr>
              <a:t>www.youtube.com</a:t>
            </a:r>
            <a:r>
              <a:rPr lang="de-DE" sz="16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  <a:hlinkClick r:id="rId3"/>
              </a:rPr>
              <a:t>/</a:t>
            </a:r>
            <a:r>
              <a:rPr lang="de-DE" sz="1600" b="0" i="0" u="none" strike="noStrike" kern="1200" dirty="0" err="1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  <a:hlinkClick r:id="rId3"/>
              </a:rPr>
              <a:t>watch?v</a:t>
            </a:r>
            <a:r>
              <a:rPr lang="de-DE" sz="16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  <a:hlinkClick r:id="rId3"/>
              </a:rPr>
              <a:t>=ck3a4AHpG6w</a:t>
            </a:r>
            <a:endParaRPr lang="de-DE" sz="1600" b="0" i="0" u="none" strike="noStrike" kern="1200" dirty="0">
              <a:ln>
                <a:noFill/>
              </a:ln>
              <a:latin typeface="Comic Sans MS" pitchFamily="66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E7FECEC-2B0F-EC40-8191-457FD5554A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21000" y="301625"/>
            <a:ext cx="5788025" cy="1262063"/>
          </a:xfrm>
        </p:spPr>
        <p:txBody>
          <a:bodyPr/>
          <a:lstStyle/>
          <a:p>
            <a:pPr lvl="0"/>
            <a:r>
              <a:rPr lang="x-none">
                <a:latin typeface="Comic Sans MS" pitchFamily="66"/>
              </a:rPr>
              <a:t>BERGAMO ALTA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20FB8AC-A6EF-DF47-AE47-FD64A44A045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470239"/>
            <a:ext cx="8166960" cy="500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7097A4A-9EA1-564C-BFA7-B88B9F0670D5}"/>
              </a:ext>
            </a:extLst>
          </p:cNvPr>
          <p:cNvSpPr txBox="1"/>
          <p:nvPr/>
        </p:nvSpPr>
        <p:spPr>
          <a:xfrm>
            <a:off x="180000" y="365040"/>
            <a:ext cx="9720000" cy="3346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600" b="0" i="0" u="none" strike="noStrike" kern="120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</a:rPr>
              <a:t>Le mura di Bergamo, insestimabile valore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600" b="0" i="0" u="none" strike="noStrike" kern="120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</a:rPr>
              <a:t> artistico e culturale...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200" b="0" i="0" u="none" strike="noStrike" kern="1200">
              <a:ln>
                <a:noFill/>
              </a:ln>
              <a:latin typeface="Comic Sans MS" pitchFamily="66"/>
              <a:ea typeface="Andale Sans UI" pitchFamily="2"/>
              <a:cs typeface="Tahoma" pitchFamily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2459CE5-C1CF-9E47-AD1E-578016C96DF3}"/>
              </a:ext>
            </a:extLst>
          </p:cNvPr>
          <p:cNvSpPr txBox="1"/>
          <p:nvPr/>
        </p:nvSpPr>
        <p:spPr>
          <a:xfrm>
            <a:off x="846822" y="6464195"/>
            <a:ext cx="8386355" cy="730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  <a:hlinkClick r:id="rId3"/>
              </a:rPr>
              <a:t>https://www.visitbergamo.net/</a:t>
            </a:r>
            <a:r>
              <a:rPr lang="de-DE" sz="1800" b="0" i="0" u="none" strike="noStrike" kern="1200" dirty="0" err="1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  <a:hlinkClick r:id="rId3"/>
              </a:rPr>
              <a:t>it</a:t>
            </a:r>
            <a:r>
              <a:rPr lang="de-DE" sz="18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  <a:hlinkClick r:id="rId3"/>
              </a:rPr>
              <a:t>/</a:t>
            </a:r>
            <a:r>
              <a:rPr lang="de-DE" sz="1800" b="0" i="0" u="none" strike="noStrike" kern="1200" dirty="0" err="1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  <a:hlinkClick r:id="rId3"/>
              </a:rPr>
              <a:t>dettagli-oggetto</a:t>
            </a:r>
            <a:r>
              <a:rPr lang="de-DE" sz="18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  <a:hlinkClick r:id="rId3"/>
              </a:rPr>
              <a:t>/2979-mura-veneziane</a:t>
            </a: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  <a:hlinkClick r:id="rId3"/>
              </a:rPr>
              <a:t>/</a:t>
            </a:r>
            <a:endParaRPr lang="de-DE" sz="18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2C828C6-98FA-5B4B-AA46-FCA945B2E6C1}"/>
              </a:ext>
            </a:extLst>
          </p:cNvPr>
          <p:cNvSpPr txBox="1"/>
          <p:nvPr/>
        </p:nvSpPr>
        <p:spPr>
          <a:xfrm>
            <a:off x="2603880" y="5940000"/>
            <a:ext cx="6036120" cy="6958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</a:rPr>
              <a:t> </a:t>
            </a:r>
            <a:r>
              <a:rPr lang="de-DE" sz="1600" b="0" i="0" u="none" strike="noStrike" kern="1200" dirty="0">
                <a:ln>
                  <a:noFill/>
                </a:ln>
                <a:latin typeface="Comic Sans MS" pitchFamily="66"/>
                <a:ea typeface="Andale Sans UI" pitchFamily="2"/>
                <a:cs typeface="Tahoma" pitchFamily="2"/>
                <a:hlinkClick r:id="rId3"/>
              </a:rPr>
              <a:t>https://www.youtube.com/watch?v=ck3a4AHpG6w</a:t>
            </a:r>
            <a:endParaRPr lang="de-DE" sz="1600" b="0" i="0" u="none" strike="noStrike" kern="1200" dirty="0">
              <a:ln>
                <a:noFill/>
              </a:ln>
              <a:latin typeface="Comic Sans MS" pitchFamily="66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pone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{0F210300-A489-FE42-94CF-4F227991C2FC}tf10001067</Template>
  <TotalTime>110</TotalTime>
  <Words>147</Words>
  <Application>Microsoft Office PowerPoint</Application>
  <PresentationFormat>Personalizzato</PresentationFormat>
  <Paragraphs>46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Andale Sans UI</vt:lpstr>
      <vt:lpstr>Arial</vt:lpstr>
      <vt:lpstr>Calibri</vt:lpstr>
      <vt:lpstr>Century Gothic</vt:lpstr>
      <vt:lpstr>Comic Sans MS</vt:lpstr>
      <vt:lpstr>Garamond</vt:lpstr>
      <vt:lpstr>StarSymbol</vt:lpstr>
      <vt:lpstr>Tahoma</vt:lpstr>
      <vt:lpstr>Times New Roman</vt:lpstr>
      <vt:lpstr>Sapone</vt:lpstr>
      <vt:lpstr>La città di Bergamo</vt:lpstr>
      <vt:lpstr>Presentazione standard di PowerPoint</vt:lpstr>
      <vt:lpstr>IL TERRITORIO</vt:lpstr>
      <vt:lpstr>Presentazione standard di PowerPoint</vt:lpstr>
      <vt:lpstr>CENNI STORICI</vt:lpstr>
      <vt:lpstr>BERGAMO ALTA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città di Bergamo</dc:title>
  <dc:creator>Guest</dc:creator>
  <cp:lastModifiedBy>Guest</cp:lastModifiedBy>
  <cp:revision>9</cp:revision>
  <dcterms:created xsi:type="dcterms:W3CDTF">2009-04-16T11:32:32Z</dcterms:created>
  <dcterms:modified xsi:type="dcterms:W3CDTF">2020-05-07T08:09:17Z</dcterms:modified>
</cp:coreProperties>
</file>